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008CC78-C433-489E-9440-38CBD77FE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2E0E6A0-3D89-44B6-A30B-33D7783B1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89FBEC1-F23E-49F4-8E1C-5684CA46F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9FC5B35-F331-462F-8D95-7C0FEB047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D43B71A-ED79-4A64-9090-F846C7A28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8488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C7CD12D-4149-4891-8660-EC3F429F4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1F0A1B8-B14C-4FDA-B2C6-2EE99F806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7355E7-BFAF-406C-997C-75D40B3E6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8D76CA7-C852-4F82-B4AC-2D086C902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D6505F6-13BF-43A2-9149-E00711BC4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011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006B273F-4053-4E2D-BB35-1EDE22AB59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EDD2D08-E00B-46E5-91D4-C1406B3E2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88060E9-101B-4B9E-BDAA-91AE8EE3B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71733F3-C44F-4AB1-A593-326C0866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90C7DA1-38B2-407D-8934-19C06A345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174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E7D00F-D447-446C-B2B3-D8D249927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BFBC86A-FE02-4259-B1E8-6D2E12D16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C20FCF0-D657-405F-BE87-FB479232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CD1A855-1FD8-4052-9273-08FC3496A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6E40BF0-1657-493F-A5C1-6A028396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834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95CFB6-2932-4890-9D60-800AF0F9F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62952E2-A18E-4EAB-89C9-78C1C2D7C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7D16173-0C83-4D6B-BA70-9F2CE7401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8AD7F1F-1B8E-400F-82D2-9D89B82C2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1F80C07-331E-4982-96EE-BAFC02FFC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579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27220CD-921C-4A16-9BC5-B5BEBFAF9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84A3016-CF9A-4E22-A182-1F125819F0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67E221B-8DFB-4A23-A8C6-A41BBD579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30910E8-D662-4E1C-B917-625902BA2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64D033E-BA45-4E53-9050-4D18C017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9C7D484-3C50-4F59-A522-005756A9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481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C0A987-EAB1-4363-8FF1-C4929D614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4BA655D-8256-4BF4-A880-072FAE118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EA4493B-3926-44BB-8B80-477D00923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C9E83629-7751-4426-BF6A-FD6ACC8B7D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2D1768B-7959-4358-816C-A97FB41D5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AC847A3-C7E2-4256-BE73-4659D32D8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0C6BECA-DECB-4D6C-9F64-DDE23C198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7B182B1-D177-4BFB-9602-0C079D558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775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E3DBEA2-1FE6-4A6D-B614-CC34148D7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5224FED-7C1E-4CDA-87DA-F72CB5CE2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268C3E5-8252-4330-B2C2-0F1BC0F6E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9C5A0C2-0B10-449C-9D2E-8118F07E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3915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D9F24CE9-3A73-4F24-A846-E4C360621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F3A0533F-34E5-459C-8585-7ED38F9B6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B64CC46-384F-4B66-A244-7EE2011A1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958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CEB51B-7F28-447B-A825-E347DFB1B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47F5D0A-7230-4DD6-A7C8-225E3E651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D58221D-D933-48BE-93F7-2EDA21410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447FF86-DF29-43CA-A3D9-46A318F80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D8551EA-121B-430A-9C39-0614D421B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F4A1EA5-71A1-4EBD-9D92-E08247745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321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3A7FDC-01E8-4FCB-A0EC-C6E43E8E5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1504B21-7315-48EC-9F20-F44A22B09D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AF79112-99D2-4614-8CA7-3E573EF8D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51B876F-E13A-48BC-BD9A-4F8F0E378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4FFB2EB-E7D0-4445-B7BA-AA420AF9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6EBC8AB-A515-4E34-B792-51B7FB2DD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236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F2D8C97D-A0B3-40EB-833E-63916DF2B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A0DEB24-E409-4DFF-BC84-131C0BF7A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40F6F95-F241-48CA-A708-49A5A86A79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B9B3-FD52-46A4-A69C-A68B6793369C}" type="datetimeFigureOut">
              <a:rPr lang="hu-HU" smtClean="0"/>
              <a:t>2023. 01. 10.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673F622-3AC0-4D31-AAD7-F837586780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B5DC587-A046-4762-8B64-B8B236429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1375E-0431-432E-8933-A1FD3217681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697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72E824F7-6C66-4992-B2C9-F7717581E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038" y="1059511"/>
            <a:ext cx="1400175" cy="182880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id="{C0E763FA-8276-4461-9FA3-9D86B8775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3038" y="3808840"/>
            <a:ext cx="1304925" cy="15621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F9D5A2F0-05E7-42DE-A9E6-AD9C493F0D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4808" y="1093304"/>
            <a:ext cx="1466850" cy="2085975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4D949191-7F74-409C-8820-9069944E82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7194" y="1059511"/>
            <a:ext cx="1733550" cy="2162175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9D2BF50C-DAFD-4839-ACA1-720035D18B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3858" y="3680710"/>
            <a:ext cx="1428750" cy="1990725"/>
          </a:xfrm>
          <a:prstGeom prst="rect">
            <a:avLst/>
          </a:prstGeom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8429EA26-135E-4DBD-ADCD-0A0FFCB5CF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4831" y="3680710"/>
            <a:ext cx="1438275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720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Disznós Imre</dc:creator>
  <cp:lastModifiedBy>Disznós Imre</cp:lastModifiedBy>
  <cp:revision>2</cp:revision>
  <dcterms:created xsi:type="dcterms:W3CDTF">2023-01-10T06:52:17Z</dcterms:created>
  <dcterms:modified xsi:type="dcterms:W3CDTF">2023-01-10T16:02:22Z</dcterms:modified>
</cp:coreProperties>
</file>